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bin" panose="020B0604020202020204" charset="0"/>
      <p:regular r:id="rId10"/>
    </p:embeddedFont>
    <p:embeddedFont>
      <p:font typeface="Unbounde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3390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9777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11673" y="332188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Analisis Pengeluaran Pelanggan Wholesale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6082BA-9399-9510-C950-BF7320B7BA42}"/>
              </a:ext>
            </a:extLst>
          </p:cNvPr>
          <p:cNvSpPr/>
          <p:nvPr/>
        </p:nvSpPr>
        <p:spPr>
          <a:xfrm>
            <a:off x="12558408" y="7415171"/>
            <a:ext cx="2071991" cy="77821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26" name="Picture 2" descr="Business people working over some documents">
            <a:extLst>
              <a:ext uri="{FF2B5EF4-FFF2-40B4-BE49-F238E27FC236}">
                <a16:creationId xmlns:a16="http://schemas.microsoft.com/office/drawing/2014/main" id="{D3EF556E-045A-1411-9101-9FB357745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9275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ction Button: Go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B2662C3-28B0-B6B0-7F29-B0304BFBA7C6}"/>
              </a:ext>
            </a:extLst>
          </p:cNvPr>
          <p:cNvSpPr/>
          <p:nvPr/>
        </p:nvSpPr>
        <p:spPr>
          <a:xfrm>
            <a:off x="13440229" y="7364280"/>
            <a:ext cx="439997" cy="439997"/>
          </a:xfrm>
          <a:prstGeom prst="actionButtonForwardNex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2992160"/>
          </a:xfrm>
          <a:prstGeom prst="rect">
            <a:avLst/>
          </a:prstGeom>
          <a:solidFill>
            <a:srgbClr val="E5E0DF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4" name="Text 1"/>
          <p:cNvSpPr/>
          <p:nvPr/>
        </p:nvSpPr>
        <p:spPr>
          <a:xfrm>
            <a:off x="1314315" y="5661659"/>
            <a:ext cx="12954952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Presentasi ini akan membahas analisis pengeluaran pelanggan wholesale, dengan fokus pada identifikasi tren dan peluang untuk meningkatkan penjualan.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837724" y="614029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D21C03-6E2A-62D7-7244-E3AF50CAC201}"/>
              </a:ext>
            </a:extLst>
          </p:cNvPr>
          <p:cNvSpPr/>
          <p:nvPr/>
        </p:nvSpPr>
        <p:spPr>
          <a:xfrm>
            <a:off x="12558408" y="7415171"/>
            <a:ext cx="2071991" cy="77821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078" name="Picture 6" descr="Change neon light signage">
            <a:extLst>
              <a:ext uri="{FF2B5EF4-FFF2-40B4-BE49-F238E27FC236}">
                <a16:creationId xmlns:a16="http://schemas.microsoft.com/office/drawing/2014/main" id="{5EC9B22D-A142-313F-74CB-02230704A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25638" cy="523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ction Button: Go Back or Previous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0D127D9-2FA9-D0A1-18FE-0085162C6E5B}"/>
              </a:ext>
            </a:extLst>
          </p:cNvPr>
          <p:cNvSpPr/>
          <p:nvPr/>
        </p:nvSpPr>
        <p:spPr>
          <a:xfrm>
            <a:off x="12801600" y="7404177"/>
            <a:ext cx="468008" cy="468008"/>
          </a:xfrm>
          <a:prstGeom prst="actionButtonBackPreviou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ction Button: Go Forward or Next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A9D6B33-2F0A-B0BA-B873-5FF10648C18F}"/>
              </a:ext>
            </a:extLst>
          </p:cNvPr>
          <p:cNvSpPr/>
          <p:nvPr/>
        </p:nvSpPr>
        <p:spPr>
          <a:xfrm>
            <a:off x="13512800" y="7415171"/>
            <a:ext cx="468008" cy="468008"/>
          </a:xfrm>
          <a:prstGeom prst="actionButtonForwardNex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064" y="122568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Awal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438890" y="3365193"/>
            <a:ext cx="29621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Saluran Distribusi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438890" y="4465042"/>
            <a:ext cx="3442335" cy="1687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Pelanggan wholesale kami mencakup sektor Horeca (Hotel, Restoran, Cafe) dan Retail.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99122" y="5960842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71561" y="3229153"/>
            <a:ext cx="344233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Rata-rata Pengeluaran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4920199" y="4542650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2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Rata-rata pengeluaran untuk Horeca adalah Rp 5.000.000 per bulan, sedangkan untuk Retail adalah Rp 1.500.000 per bulan.</a:t>
            </a:r>
            <a:endParaRPr lang="en-US" sz="2400" dirty="0"/>
          </a:p>
        </p:txBody>
      </p:sp>
      <p:sp>
        <p:nvSpPr>
          <p:cNvPr id="11" name="Action Button: Go Back or Previous 1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AFC82757-1961-1A68-B802-5492D50D012D}"/>
              </a:ext>
            </a:extLst>
          </p:cNvPr>
          <p:cNvSpPr/>
          <p:nvPr/>
        </p:nvSpPr>
        <p:spPr>
          <a:xfrm>
            <a:off x="12801600" y="7404177"/>
            <a:ext cx="468008" cy="468008"/>
          </a:xfrm>
          <a:prstGeom prst="actionButtonBackPreviou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ction Button: Go Forward or Next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A5CA392-AE7D-74D8-70D4-7E9665628A38}"/>
              </a:ext>
            </a:extLst>
          </p:cNvPr>
          <p:cNvSpPr/>
          <p:nvPr/>
        </p:nvSpPr>
        <p:spPr>
          <a:xfrm>
            <a:off x="13512800" y="7415171"/>
            <a:ext cx="468008" cy="468008"/>
          </a:xfrm>
          <a:prstGeom prst="actionButtonForwardNex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3276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Kategori Produk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68" y="2315528"/>
            <a:ext cx="12178665" cy="47813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75DDB5-2A65-2312-E077-869BBAC5D9F7}"/>
              </a:ext>
            </a:extLst>
          </p:cNvPr>
          <p:cNvSpPr/>
          <p:nvPr/>
        </p:nvSpPr>
        <p:spPr>
          <a:xfrm>
            <a:off x="12558408" y="7415171"/>
            <a:ext cx="2071991" cy="77821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Action Button: Go Back or Previous 4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AE4A5CB-65FF-B7DD-452C-099A2DB0A0C3}"/>
              </a:ext>
            </a:extLst>
          </p:cNvPr>
          <p:cNvSpPr/>
          <p:nvPr/>
        </p:nvSpPr>
        <p:spPr>
          <a:xfrm>
            <a:off x="12801600" y="7404177"/>
            <a:ext cx="468008" cy="468008"/>
          </a:xfrm>
          <a:prstGeom prst="actionButtonBackPreviou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ction Button: Go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34B0D54-B5AE-3F2C-4494-D2385FB859F7}"/>
              </a:ext>
            </a:extLst>
          </p:cNvPr>
          <p:cNvSpPr/>
          <p:nvPr/>
        </p:nvSpPr>
        <p:spPr>
          <a:xfrm>
            <a:off x="13512800" y="7415171"/>
            <a:ext cx="468008" cy="468008"/>
          </a:xfrm>
          <a:prstGeom prst="actionButtonForwardNex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4628" y="656153"/>
            <a:ext cx="7742158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Segmentasi Pelanggan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4628" y="1953697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Horeca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11768" y="2520950"/>
            <a:ext cx="6189702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748 region, pengeluaran tinggi per kategori.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8" y="3192661"/>
            <a:ext cx="6166842" cy="411015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13690" y="1953697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Retail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613690" y="2542937"/>
            <a:ext cx="6189702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371 region, kuat di kategori Grocery dan Detergents Paper.</a:t>
            </a:r>
            <a:endParaRPr lang="en-US" sz="18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690" y="3192661"/>
            <a:ext cx="6166842" cy="41125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80244C-510C-E125-CCC2-6A8D514D01EE}"/>
              </a:ext>
            </a:extLst>
          </p:cNvPr>
          <p:cNvSpPr/>
          <p:nvPr/>
        </p:nvSpPr>
        <p:spPr>
          <a:xfrm>
            <a:off x="12558408" y="7415171"/>
            <a:ext cx="2071991" cy="77821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ction Button: Go Back or Previous 9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4A511D1E-C0CB-577F-00BF-1ACDABC59639}"/>
              </a:ext>
            </a:extLst>
          </p:cNvPr>
          <p:cNvSpPr/>
          <p:nvPr/>
        </p:nvSpPr>
        <p:spPr>
          <a:xfrm>
            <a:off x="12801600" y="7404177"/>
            <a:ext cx="468008" cy="468008"/>
          </a:xfrm>
          <a:prstGeom prst="actionButtonBackPreviou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ction Button: Go Forward or Next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61B3B01-DDDA-64DE-38AC-C7B757C0CF6C}"/>
              </a:ext>
            </a:extLst>
          </p:cNvPr>
          <p:cNvSpPr/>
          <p:nvPr/>
        </p:nvSpPr>
        <p:spPr>
          <a:xfrm>
            <a:off x="13512800" y="7415171"/>
            <a:ext cx="468008" cy="468008"/>
          </a:xfrm>
          <a:prstGeom prst="actionButtonForwardNex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34790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Kesimpulan dan Rekomendasi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488870" y="338411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5" name="Text 2"/>
          <p:cNvSpPr/>
          <p:nvPr/>
        </p:nvSpPr>
        <p:spPr>
          <a:xfrm>
            <a:off x="678536" y="3484364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266705" y="3384113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Peluang Pertumbuhan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266705" y="4231600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Peningkatan penjualan produk segar (Fresh) di segmen Retail memiliki potensi signifikan.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073543" y="338411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ID"/>
          </a:p>
        </p:txBody>
      </p:sp>
      <p:sp>
        <p:nvSpPr>
          <p:cNvPr id="9" name="Text 6"/>
          <p:cNvSpPr/>
          <p:nvPr/>
        </p:nvSpPr>
        <p:spPr>
          <a:xfrm>
            <a:off x="4209393" y="3484364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4851378" y="3384113"/>
            <a:ext cx="2836783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Strategi yang Direkomendasikan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1378" y="4583549"/>
            <a:ext cx="28367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Penerapan program bundling produk dan penawaran diskon khusus untuk produk segar dapat mendorong peningkatan penjualan.</a:t>
            </a:r>
            <a:endParaRPr lang="en-US" sz="1850" dirty="0"/>
          </a:p>
        </p:txBody>
      </p:sp>
      <p:pic>
        <p:nvPicPr>
          <p:cNvPr id="2050" name="Picture 2" descr="person holding ballpoint pen writing on white paper">
            <a:extLst>
              <a:ext uri="{FF2B5EF4-FFF2-40B4-BE49-F238E27FC236}">
                <a16:creationId xmlns:a16="http://schemas.microsoft.com/office/drawing/2014/main" id="{FD292979-10C3-1105-DE42-FF68A2002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943" y="-26789"/>
            <a:ext cx="6596063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ction Button: Go Back or Previous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C6CE9BA9-8384-D318-F411-250B77AC095D}"/>
              </a:ext>
            </a:extLst>
          </p:cNvPr>
          <p:cNvSpPr/>
          <p:nvPr/>
        </p:nvSpPr>
        <p:spPr>
          <a:xfrm>
            <a:off x="12801600" y="7404177"/>
            <a:ext cx="468008" cy="468008"/>
          </a:xfrm>
          <a:prstGeom prst="actionButtonBackPreviou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Go Forward or Next 1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C9C1E266-E9FE-A848-0D46-D113E0BB21ED}"/>
              </a:ext>
            </a:extLst>
          </p:cNvPr>
          <p:cNvSpPr/>
          <p:nvPr/>
        </p:nvSpPr>
        <p:spPr>
          <a:xfrm>
            <a:off x="13512800" y="7415171"/>
            <a:ext cx="468008" cy="468008"/>
          </a:xfrm>
          <a:prstGeom prst="actionButtonForwardNex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200281"/>
            <a:ext cx="70576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Langkah Selanjutnya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Implementasi strategi dan pemantauan hasil untuk mengoptimalkan penjualan.</a:t>
            </a: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04B904-E53A-959A-DA84-51E4B6715225}"/>
              </a:ext>
            </a:extLst>
          </p:cNvPr>
          <p:cNvSpPr/>
          <p:nvPr/>
        </p:nvSpPr>
        <p:spPr>
          <a:xfrm>
            <a:off x="12558408" y="7415171"/>
            <a:ext cx="2071991" cy="778213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Action Button: Go Back or Previous 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7F360A0-FCCA-F508-E61C-2F76117D2065}"/>
              </a:ext>
            </a:extLst>
          </p:cNvPr>
          <p:cNvSpPr/>
          <p:nvPr/>
        </p:nvSpPr>
        <p:spPr>
          <a:xfrm>
            <a:off x="12801600" y="7404177"/>
            <a:ext cx="468008" cy="468008"/>
          </a:xfrm>
          <a:prstGeom prst="actionButtonBackPrevious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ction Button: Go Home 7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486FB15-E1B3-6FFF-DD8D-46A1EFB94CDB}"/>
              </a:ext>
            </a:extLst>
          </p:cNvPr>
          <p:cNvSpPr/>
          <p:nvPr/>
        </p:nvSpPr>
        <p:spPr>
          <a:xfrm>
            <a:off x="13481995" y="7415171"/>
            <a:ext cx="468008" cy="468008"/>
          </a:xfrm>
          <a:prstGeom prst="actionButtonHom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149</Words>
  <Application>Microsoft Office PowerPoint</Application>
  <PresentationFormat>Custom</PresentationFormat>
  <Paragraphs>29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Unbounded</vt:lpstr>
      <vt:lpstr>Cabin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muflih ziyaad</cp:lastModifiedBy>
  <cp:revision>2</cp:revision>
  <dcterms:created xsi:type="dcterms:W3CDTF">2024-12-19T13:32:47Z</dcterms:created>
  <dcterms:modified xsi:type="dcterms:W3CDTF">2024-12-19T13:56:06Z</dcterms:modified>
</cp:coreProperties>
</file>